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  <p:sldId id="262" r:id="rId7"/>
    <p:sldId id="263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596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648071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Муниципальное автономное дошкольное образовательное учреждение «Детский сад №279 комбинированного вида»</a:t>
            </a:r>
            <a:endParaRPr lang="ru-RU" sz="2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81642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Экскурсия с воспитанниками и родителями в Школу ГИБДД </a:t>
            </a:r>
          </a:p>
          <a:p>
            <a:r>
              <a:rPr lang="ru-RU" b="1" dirty="0">
                <a:solidFill>
                  <a:schemeClr val="tx1"/>
                </a:solidFill>
              </a:rPr>
              <a:t>о</a:t>
            </a:r>
            <a:r>
              <a:rPr lang="ru-RU" b="1" dirty="0" smtClean="0">
                <a:solidFill>
                  <a:schemeClr val="tx1"/>
                </a:solidFill>
              </a:rPr>
              <a:t>т детского центра «</a:t>
            </a:r>
            <a:r>
              <a:rPr lang="ru-RU" b="1" dirty="0" err="1" smtClean="0">
                <a:solidFill>
                  <a:schemeClr val="tx1"/>
                </a:solidFill>
              </a:rPr>
              <a:t>Экият</a:t>
            </a:r>
            <a:r>
              <a:rPr lang="ru-RU" b="1" dirty="0" smtClean="0">
                <a:solidFill>
                  <a:schemeClr val="tx1"/>
                </a:solidFill>
              </a:rPr>
              <a:t>»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г.  Казань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733256"/>
            <a:ext cx="1831504" cy="996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700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30"/>
            <a:ext cx="9144000" cy="678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9 ноября 2016 года  воспитанники и их родители </a:t>
            </a:r>
            <a:r>
              <a:rPr lang="ru-RU" sz="2000" b="1" dirty="0"/>
              <a:t>нашего детского </a:t>
            </a:r>
            <a:r>
              <a:rPr lang="ru-RU" sz="2000" b="1" dirty="0" smtClean="0"/>
              <a:t>сада посетили Школу ГИБДД в детском центре «</a:t>
            </a:r>
            <a:r>
              <a:rPr lang="ru-RU" sz="2000" b="1" dirty="0" err="1" smtClean="0"/>
              <a:t>Экият</a:t>
            </a:r>
            <a:r>
              <a:rPr lang="ru-RU" sz="2000" b="1" dirty="0" smtClean="0"/>
              <a:t>» г</a:t>
            </a:r>
            <a:r>
              <a:rPr lang="ru-RU" sz="2000" b="1" dirty="0"/>
              <a:t>. </a:t>
            </a:r>
            <a:r>
              <a:rPr lang="ru-RU" sz="2000" b="1" dirty="0" smtClean="0"/>
              <a:t>Казани. 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09" y="1124744"/>
            <a:ext cx="8832982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0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30"/>
            <a:ext cx="9144000" cy="678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130"/>
            <a:ext cx="7787208" cy="846590"/>
          </a:xfrm>
        </p:spPr>
        <p:txBody>
          <a:bodyPr>
            <a:noAutofit/>
          </a:bodyPr>
          <a:lstStyle/>
          <a:p>
            <a:r>
              <a:rPr lang="ru-RU" sz="2000" b="1" dirty="0"/>
              <a:t>О</a:t>
            </a:r>
            <a:r>
              <a:rPr lang="ru-RU" sz="2000" b="1" dirty="0" smtClean="0"/>
              <a:t>пытные </a:t>
            </a:r>
            <a:r>
              <a:rPr lang="ru-RU" sz="2000" b="1" dirty="0"/>
              <a:t>специалисты ГИБДД проводят занятия с детьми для освоения ПДД с раннего </a:t>
            </a:r>
            <a:r>
              <a:rPr lang="ru-RU" sz="2000" b="1" dirty="0" smtClean="0"/>
              <a:t>возраста</a:t>
            </a:r>
            <a:endParaRPr lang="ru-RU" sz="2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792"/>
            <a:ext cx="8784976" cy="499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86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30"/>
            <a:ext cx="9144000" cy="678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36104"/>
          </a:xfrm>
        </p:spPr>
        <p:txBody>
          <a:bodyPr>
            <a:noAutofit/>
          </a:bodyPr>
          <a:lstStyle/>
          <a:p>
            <a:r>
              <a:rPr lang="ru-RU" sz="2000" b="1" dirty="0"/>
              <a:t>А</a:t>
            </a:r>
            <a:r>
              <a:rPr lang="ru-RU" sz="2000" b="1" dirty="0" smtClean="0"/>
              <a:t> </a:t>
            </a:r>
            <a:r>
              <a:rPr lang="ru-RU" sz="2000" b="1" dirty="0"/>
              <a:t>также учат основам оказания первой медицинской помощи, навыкам коммуникативной компетенции – детей готовят психологически и физически к принятию адекватных решений в сложных ситуациях.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7927"/>
            <a:ext cx="8784976" cy="494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83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30"/>
            <a:ext cx="9144000" cy="678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2128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В </a:t>
            </a:r>
            <a:r>
              <a:rPr lang="ru-RU" sz="2000" b="1" dirty="0"/>
              <a:t>школе есть несколько специальных дорогостоящих тренажеров – автомобилей, велосипедов, специальных дорожных макетов </a:t>
            </a:r>
            <a:r>
              <a:rPr lang="ru-RU" sz="2000" b="1" dirty="0" smtClean="0"/>
              <a:t>, </a:t>
            </a:r>
            <a:r>
              <a:rPr lang="ru-RU" sz="2000" b="1" dirty="0"/>
              <a:t>которые призваны привить культуру правильного и адекватного вождения детям с раннего возраста.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43823"/>
            <a:ext cx="3744416" cy="50851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543823"/>
            <a:ext cx="3199224" cy="508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51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30"/>
            <a:ext cx="9144000" cy="678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579296" cy="1080120"/>
          </a:xfrm>
        </p:spPr>
        <p:txBody>
          <a:bodyPr>
            <a:noAutofit/>
          </a:bodyPr>
          <a:lstStyle/>
          <a:p>
            <a:r>
              <a:rPr lang="ru-RU" sz="2000" b="1" dirty="0"/>
              <a:t>Воспитанники детского сада во время экскурсии получили массу интересных сведений и ярких впечатлений, узнали много нового о службе, обеспечивающей безопасность дорожного движения в родном городе</a:t>
            </a:r>
            <a:r>
              <a:rPr lang="ru-RU" sz="2800" b="1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04864"/>
            <a:ext cx="3096344" cy="43826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916832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19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30"/>
            <a:ext cx="9144000" cy="678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77018"/>
            <a:ext cx="8579296" cy="1080120"/>
          </a:xfrm>
        </p:spPr>
        <p:txBody>
          <a:bodyPr>
            <a:noAutofit/>
          </a:bodyPr>
          <a:lstStyle/>
          <a:p>
            <a:r>
              <a:rPr lang="ru-RU" sz="2000" b="1" dirty="0"/>
              <a:t>Выражаем огромную </a:t>
            </a:r>
            <a:r>
              <a:rPr lang="ru-RU" sz="2000" b="1" dirty="0" smtClean="0"/>
              <a:t>благодарность </a:t>
            </a:r>
            <a:r>
              <a:rPr lang="ru-RU" sz="2000" b="1" dirty="0" err="1" smtClean="0"/>
              <a:t>Ананьичевой</a:t>
            </a:r>
            <a:r>
              <a:rPr lang="ru-RU" sz="2000" b="1" dirty="0" smtClean="0"/>
              <a:t> Любови Тимофеевне  </a:t>
            </a:r>
            <a:r>
              <a:rPr lang="ru-RU" sz="2000" b="1" dirty="0"/>
              <a:t>за проведенную экскурсию для детей </a:t>
            </a:r>
            <a:r>
              <a:rPr lang="ru-RU" sz="2000" b="1" dirty="0" smtClean="0"/>
              <a:t> и родителей нашего детского сада!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80728"/>
            <a:ext cx="8424936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8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648071"/>
          </a:xfrm>
        </p:spPr>
        <p:txBody>
          <a:bodyPr>
            <a:noAutofit/>
          </a:bodyPr>
          <a:lstStyle/>
          <a:p>
            <a:endParaRPr lang="ru-RU" sz="2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175260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Спасибо за внимание!!!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733256"/>
            <a:ext cx="1831504" cy="996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060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171</Words>
  <Application>Microsoft Office PowerPoint</Application>
  <PresentationFormat>Экран (4:3)</PresentationFormat>
  <Paragraphs>13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Муниципальное автономное дошкольное образовательное учреждение «Детский сад №279 комбинированного вида»</vt:lpstr>
      <vt:lpstr>9 ноября 2016 года  воспитанники и их родители нашего детского сада посетили Школу ГИБДД в детском центре «Экият» г. Казани. </vt:lpstr>
      <vt:lpstr>Опытные специалисты ГИБДД проводят занятия с детьми для освоения ПДД с раннего возраста</vt:lpstr>
      <vt:lpstr>А также учат основам оказания первой медицинской помощи, навыкам коммуникативной компетенции – детей готовят психологически и физически к принятию адекватных решений в сложных ситуациях. </vt:lpstr>
      <vt:lpstr>В школе есть несколько специальных дорогостоящих тренажеров – автомобилей, велосипедов, специальных дорожных макетов , которые призваны привить культуру правильного и адекватного вождения детям с раннего возраста.</vt:lpstr>
      <vt:lpstr>Воспитанники детского сада во время экскурсии получили массу интересных сведений и ярких впечатлений, узнали много нового о службе, обеспечивающей безопасность дорожного движения в родном городе.</vt:lpstr>
      <vt:lpstr>Выражаем огромную благодарность Ананьичевой Любови Тимофеевне  за проведенную экскурсию для детей  и родителей нашего детского сада!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Альбина</dc:creator>
  <cp:lastModifiedBy>Альбина</cp:lastModifiedBy>
  <cp:revision>7</cp:revision>
  <dcterms:created xsi:type="dcterms:W3CDTF">2016-11-09T18:43:30Z</dcterms:created>
  <dcterms:modified xsi:type="dcterms:W3CDTF">2016-11-09T20:05:02Z</dcterms:modified>
</cp:coreProperties>
</file>